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60"/>
  </p:normalViewPr>
  <p:slideViewPr>
    <p:cSldViewPr snapToGrid="0">
      <p:cViewPr>
        <p:scale>
          <a:sx n="50" d="100"/>
          <a:sy n="50" d="100"/>
        </p:scale>
        <p:origin x="2371"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9-23T14:24:52.541" v="463"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9-04T14:23:19.499" v="257" actId="20577"/>
        <pc:sldMkLst>
          <pc:docMk/>
          <pc:sldMk cId="4156372680" sldId="263"/>
        </pc:sldMkLst>
        <pc:spChg chg="mod">
          <ac:chgData name="William Roosa" userId="b17c6545b7781650" providerId="LiveId" clId="{66548102-2CC8-4663-B151-0A7D9FAD8DFB}" dt="2024-09-04T14:23:19.499" v="257" actId="20577"/>
          <ac:spMkLst>
            <pc:docMk/>
            <pc:sldMk cId="4156372680" sldId="263"/>
            <ac:spMk id="6" creationId="{AB7AF678-5CA7-584F-7AAC-5C0C912AA300}"/>
          </ac:spMkLst>
        </pc:sp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sldChg chg="modSp mod">
        <pc:chgData name="William Roosa" userId="b17c6545b7781650" providerId="LiveId" clId="{66548102-2CC8-4663-B151-0A7D9FAD8DFB}" dt="2024-09-23T14:24:52.541" v="463" actId="20577"/>
        <pc:sldMkLst>
          <pc:docMk/>
          <pc:sldMk cId="820065605" sldId="286"/>
        </pc:sldMkLst>
        <pc:spChg chg="mod">
          <ac:chgData name="William Roosa" userId="b17c6545b7781650" providerId="LiveId" clId="{66548102-2CC8-4663-B151-0A7D9FAD8DFB}" dt="2024-09-23T14:24:52.541" v="463" actId="20577"/>
          <ac:spMkLst>
            <pc:docMk/>
            <pc:sldMk cId="820065605" sldId="286"/>
            <ac:spMk id="7" creationId="{23A18B57-3E25-4996-86AD-2692C89EB9E2}"/>
          </ac:spMkLst>
        </pc:spChg>
        <pc:picChg chg="mod">
          <ac:chgData name="William Roosa" userId="b17c6545b7781650" providerId="LiveId" clId="{66548102-2CC8-4663-B151-0A7D9FAD8DFB}" dt="2024-09-23T14:14:48.944" v="262" actId="1036"/>
          <ac:picMkLst>
            <pc:docMk/>
            <pc:sldMk cId="820065605" sldId="286"/>
            <ac:picMk id="6" creationId="{E0A18FFB-7599-CF5D-9D7A-C282EAD8119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9/23/2024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9/23/2024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xml"/><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2.xml"/><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customXml" Target="../ink/ink4.xml"/><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customXml" Target="../ink/ink6.xml"/><Relationship Id="rId1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customXml" Target="../ink/ink9.xml"/><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4"/>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6"/>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7"/>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8"/>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9"/>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4"/>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5"/>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6"/>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7"/>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8"/>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3"/>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3"/>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3"/>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4"/>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5"/>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7495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after assuming x equals a number</a:t>
            </a:r>
          </a:p>
          <a:p>
            <a:pPr marL="1200150" lvl="2" indent="-285750">
              <a:buFont typeface="Arial" panose="020B0604020202020204" pitchFamily="34" charset="0"/>
              <a:buChar char="•"/>
            </a:pPr>
            <a:r>
              <a:rPr lang="en-US" dirty="0"/>
              <a:t>If your equation is linear, fsolve will approach no matter the initial guess</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3"/>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4"/>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5"/>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4"/>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6"/>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8"/>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0"/>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1"/>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2"/>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3"/>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4"/>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4"/>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5"/>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4"/>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6"/>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8"/>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9"/>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0"/>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3"/>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4"/>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5"/>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2585323"/>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3"/>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2156</TotalTime>
  <Words>4544</Words>
  <Application>Microsoft Office PowerPoint</Application>
  <PresentationFormat>Custom</PresentationFormat>
  <Paragraphs>576</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2024-08-21T00:42:40Z</dcterms:created>
  <dcterms:modified xsi:type="dcterms:W3CDTF">2024-09-23T14:25:01Z</dcterms:modified>
</cp:coreProperties>
</file>